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6" d="100"/>
          <a:sy n="96" d="100"/>
        </p:scale>
        <p:origin x="668" y="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C1115-E686-9C76-C7BB-82F6ACD0B9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67A90C-7797-8A28-35DB-30199FD02A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A5E5D7-9AA2-354C-31D2-35D515CB2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DF427-DBE0-4A05-8676-45BB2E667D3F}" type="datetimeFigureOut">
              <a:rPr lang="en-IN" smtClean="0"/>
              <a:t>25-01-2024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FB27ED-29E0-3853-F347-E09202BAB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5D58A0-839A-E23E-588C-86DC2349B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12AA-63CF-4AE4-A558-48733F0462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5050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3CA44-02CC-BACA-A8DF-5B63AC6DB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6AA4E6-AB6B-366E-8D4D-0C22EC1345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A5AD6F-36A8-F0F9-1390-51DF02BE7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DF427-DBE0-4A05-8676-45BB2E667D3F}" type="datetimeFigureOut">
              <a:rPr lang="en-IN" smtClean="0"/>
              <a:t>25-01-2024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2CD32-E30D-2880-8286-D2D79C860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1D995E-DD9B-E3F3-0A6D-1A5E47898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12AA-63CF-4AE4-A558-48733F0462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0182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8D14B1-5F59-0E5F-9C2B-54FE91876A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AF6FB1-E0CB-E211-4FB3-49412305E1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818639-032E-9FB2-B8E1-BB568E902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DF427-DBE0-4A05-8676-45BB2E667D3F}" type="datetimeFigureOut">
              <a:rPr lang="en-IN" smtClean="0"/>
              <a:t>25-01-2024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467817-DFF1-D5F6-9EF2-33A0CBC39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AC290-6414-9C73-EB1E-3CF5526AA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12AA-63CF-4AE4-A558-48733F0462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2020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51D67-94BD-3EEF-3DAC-12033F1CB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81B64-6DF1-ABB1-359B-9BB7EB3CE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70E650-4B35-EA07-AB9D-9E103E6E4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DF427-DBE0-4A05-8676-45BB2E667D3F}" type="datetimeFigureOut">
              <a:rPr lang="en-IN" smtClean="0"/>
              <a:t>25-01-2024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C0A931-4B16-9F73-713E-D2B5B56EB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BA147F-2D7A-4F8D-541F-768507471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12AA-63CF-4AE4-A558-48733F0462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735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D9BB3-BDE3-7400-1A04-59D736642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097E3C-513C-FA6C-323F-4B03487017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EFE3F7-EB83-BFF7-2D26-878816115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DF427-DBE0-4A05-8676-45BB2E667D3F}" type="datetimeFigureOut">
              <a:rPr lang="en-IN" smtClean="0"/>
              <a:t>25-01-2024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A05C7-D02B-63BE-F852-78C494FAE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82C138-0854-D9A5-E82F-1B746EC7E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12AA-63CF-4AE4-A558-48733F0462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8100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FD070-4FA2-EFD9-1715-FC5895BC0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F69433-4365-F979-30AD-5D953D8E33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9D66EE-F858-A323-A7C7-4CF62DDEBD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ADAFC8-CBB0-5A13-601A-799DEFE85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DF427-DBE0-4A05-8676-45BB2E667D3F}" type="datetimeFigureOut">
              <a:rPr lang="en-IN" smtClean="0"/>
              <a:t>25-01-2024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19CA39-75BC-7850-4FDD-336F005F4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7098BD-2893-ACEB-AF6E-5992A60BF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12AA-63CF-4AE4-A558-48733F0462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8112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9DE96-8537-094E-B71B-82C317955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760CE9-1DCC-A725-4A23-DBE1FF139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974676-50B5-FF33-D4E8-C7E40EFC3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0812C3-226D-AC5C-7717-4A728B6D0A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816A54-2A99-42EF-AEE5-12C53B9E89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4815F0-F8E9-7263-479F-653A5CD2F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DF427-DBE0-4A05-8676-45BB2E667D3F}" type="datetimeFigureOut">
              <a:rPr lang="en-IN" smtClean="0"/>
              <a:t>25-01-2024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F55688-38ED-1DDB-6EA4-A4F6B76A2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45635F-7194-7108-4E6C-4F598D557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12AA-63CF-4AE4-A558-48733F0462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5248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9A888-970B-23BC-8A54-D25CC928B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BD7FDD-8889-6C3B-E47F-FCFBAF117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DF427-DBE0-4A05-8676-45BB2E667D3F}" type="datetimeFigureOut">
              <a:rPr lang="en-IN" smtClean="0"/>
              <a:t>25-01-2024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F0BE99-F998-58AF-DC3E-62FF68DA8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D898BC-94C6-571E-754F-3A9FD423F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12AA-63CF-4AE4-A558-48733F0462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492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A8BF7D-7795-0E8E-BA70-5BE8B36AA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DF427-DBE0-4A05-8676-45BB2E667D3F}" type="datetimeFigureOut">
              <a:rPr lang="en-IN" smtClean="0"/>
              <a:t>25-01-2024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8864C3-BCCA-039B-14FD-8B356B36D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022CB-E1B3-05E5-B222-E6A3A9D82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12AA-63CF-4AE4-A558-48733F0462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6325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A402F-DB0F-EB51-7514-36B0758B7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213A7-2665-30B9-B30C-B777891248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1A1686-284A-9B67-6D77-1B149CCC80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FA7D68-0CF9-71FE-8D56-8A4DE3B70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DF427-DBE0-4A05-8676-45BB2E667D3F}" type="datetimeFigureOut">
              <a:rPr lang="en-IN" smtClean="0"/>
              <a:t>25-01-2024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078250-B52D-30DB-90BF-B7D49581F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17C254-C616-8166-7AC1-EB802A39B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12AA-63CF-4AE4-A558-48733F0462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545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25EA0-AD45-2E92-C282-498FE5F59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D85200-5725-FEDD-8F56-02180D2AE2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156D86-18F7-1E35-0B6F-396E0E3C9E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148092-74BB-CB25-E8D1-400E9CD3C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DF427-DBE0-4A05-8676-45BB2E667D3F}" type="datetimeFigureOut">
              <a:rPr lang="en-IN" smtClean="0"/>
              <a:t>25-01-2024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BC545C-4424-D1AC-D06F-50633940C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8EB267-73D5-C81D-C4C0-B58A18A53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12AA-63CF-4AE4-A558-48733F0462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5628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5DE4F4-CEA8-A49A-A2E4-DD4E25F66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73EFD4-4D60-27CB-EADA-EC5525D7E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1BE63-4D99-39C3-9964-410E103B65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DF427-DBE0-4A05-8676-45BB2E667D3F}" type="datetimeFigureOut">
              <a:rPr lang="en-IN" smtClean="0"/>
              <a:t>25-01-2024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F0FB2-77FA-8838-99C4-B1ADEA6E27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361BB-AFE1-96DD-F78F-357B85731C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B12AA-63CF-4AE4-A558-48733F0462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2934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D8A17-B742-3054-EC43-B0DCDB4844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771AA2-88E6-42FA-5FB3-450D153F62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19609A-07CD-C6B6-4F07-C85CD8612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83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E37B68-A40F-3D32-9D59-6089CEC308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411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0B4172-CE5B-684F-E3B7-8C1C8BF886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967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326BE5-6FBC-CC3C-F427-D2FD129AE9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278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1BE6A4-8177-5D07-EE57-0D00F3F14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937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FAEAC6-0256-05DE-0F71-7C51785542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07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87F24E-FC24-AF1C-4767-3514D9D783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210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C802A9-C22D-A029-268C-DD42091FED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4840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Cho Laqshya</dc:creator>
  <cp:lastModifiedBy>Cho Laqshya</cp:lastModifiedBy>
  <cp:revision>2</cp:revision>
  <dcterms:created xsi:type="dcterms:W3CDTF">2024-01-25T05:26:59Z</dcterms:created>
  <dcterms:modified xsi:type="dcterms:W3CDTF">2024-01-25T06:32:53Z</dcterms:modified>
</cp:coreProperties>
</file>

<file path=docProps/thumbnail.jpeg>
</file>